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5486400" cy="548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7"/>
    <p:restoredTop sz="94617"/>
  </p:normalViewPr>
  <p:slideViewPr>
    <p:cSldViewPr snapToGrid="0">
      <p:cViewPr varScale="1">
        <p:scale>
          <a:sx n="139" d="100"/>
          <a:sy n="139" d="100"/>
        </p:scale>
        <p:origin x="72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897890"/>
            <a:ext cx="4663440" cy="191008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81630"/>
            <a:ext cx="4114800" cy="1324610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6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7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292100"/>
            <a:ext cx="1183005" cy="46494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292100"/>
            <a:ext cx="3480435" cy="46494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8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2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1367791"/>
            <a:ext cx="4732020" cy="228219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3671571"/>
            <a:ext cx="4732020" cy="1200150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82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5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1460500"/>
            <a:ext cx="2331720" cy="3481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1460500"/>
            <a:ext cx="2331720" cy="3481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8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292101"/>
            <a:ext cx="4732020" cy="106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1344930"/>
            <a:ext cx="2321004" cy="659130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2004060"/>
            <a:ext cx="2321004" cy="294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1344930"/>
            <a:ext cx="2332435" cy="659130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2004060"/>
            <a:ext cx="2332435" cy="294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4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0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7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365760"/>
            <a:ext cx="1769507" cy="12801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789941"/>
            <a:ext cx="2777490" cy="3898900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645920"/>
            <a:ext cx="1769507" cy="3049270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5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365760"/>
            <a:ext cx="1769507" cy="12801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789941"/>
            <a:ext cx="2777490" cy="3898900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1645920"/>
            <a:ext cx="1769507" cy="3049270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1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292101"/>
            <a:ext cx="4732020" cy="106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1460500"/>
            <a:ext cx="4732020" cy="3481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5085081"/>
            <a:ext cx="123444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5F4A5-0CE2-EC46-8E4E-B591F672852D}" type="datetimeFigureOut">
              <a:rPr lang="en-US" smtClean="0"/>
              <a:t>4/10/26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5085081"/>
            <a:ext cx="185166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5085081"/>
            <a:ext cx="123444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8B5AD1-8597-BC4F-99A9-7A06EE21E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9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75;p2">
            <a:extLst>
              <a:ext uri="{FF2B5EF4-FFF2-40B4-BE49-F238E27FC236}">
                <a16:creationId xmlns:a16="http://schemas.microsoft.com/office/drawing/2014/main" id="{F5F3FFFF-CB0A-2237-9984-154C25436428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46583" y="909489"/>
            <a:ext cx="2039746" cy="1833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76;p2">
            <a:extLst>
              <a:ext uri="{FF2B5EF4-FFF2-40B4-BE49-F238E27FC236}">
                <a16:creationId xmlns:a16="http://schemas.microsoft.com/office/drawing/2014/main" id="{A7CCD8E2-1425-DB6F-F28F-B24683EA5C05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092" y="584440"/>
            <a:ext cx="2730500" cy="1833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277;p2">
            <a:extLst>
              <a:ext uri="{FF2B5EF4-FFF2-40B4-BE49-F238E27FC236}">
                <a16:creationId xmlns:a16="http://schemas.microsoft.com/office/drawing/2014/main" id="{1194645F-FF29-94E2-4742-3D84008BFBE3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91848" y="1960104"/>
            <a:ext cx="2730500" cy="1566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213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Classic Harvest</dc:creator>
  <cp:lastModifiedBy>Classic Harvest</cp:lastModifiedBy>
  <cp:revision>2</cp:revision>
  <cp:lastPrinted>2026-04-06T12:45:04Z</cp:lastPrinted>
  <dcterms:created xsi:type="dcterms:W3CDTF">2026-04-06T12:39:52Z</dcterms:created>
  <dcterms:modified xsi:type="dcterms:W3CDTF">2026-04-10T16:25:15Z</dcterms:modified>
</cp:coreProperties>
</file>